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CFF6F9C-6037-4E12-85C4-3D3A617AE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A645C31D-1D46-430E-89BF-E8164E655B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D504AFA-E1E9-4171-8350-8E4CD55E1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A54C229-5C31-4C22-87B6-59DE8C4A8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8D4F9BE-58E3-4F03-90BF-87AE71471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26543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1F5F43A-387D-4F5C-9F7A-E7B118E06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463C05B2-B5DD-4BD3-8624-8ACA58ACDD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A400DBB-ED01-497B-BE6E-B398E23C1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51414F5-8A0B-4353-8B2A-F400E2C5E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1045BC7-D0EC-488A-9C3D-82DCEDA2A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8867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F89CDECB-FC2B-49F8-A82F-FDC0A1C755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4B11AE8B-8052-46D1-968E-3AD195B2D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F5678B5-C07B-411D-9C8C-2BB63CEAF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19794BE-855E-4CDF-AEE9-0548203BA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D27E8BC-FB17-4ED3-B118-A633BB3D6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49478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C27E26A-11C0-4F74-8D5E-614800EA3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583D514-5379-4F83-B2B7-5AC5C34B9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288705E-7CB0-43E3-A5F3-8C40FFB3D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F5C2C6F-F972-4895-A385-FA210ECD6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34C7F1E-D591-4DC8-A2A6-06CCAF685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86575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A7E5963-03A7-47F8-84E1-27ED86AFB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8E85EE4-EE6D-449D-8F0C-94CBCD46E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A70650B-F03E-43F7-B09C-7A78A9FBA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32D5EB7-899C-4236-9038-22D0BFD07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3E3CEA6-2161-467D-802C-CE7371DA6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53611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6523B37-B6C1-4F68-B8F1-AD5A0DBD5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8E0C9A9-4EDF-4568-89C5-AB41EA7647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437F850F-B44C-4705-89BB-8A8477C6E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4C1A4A1-642C-459C-BBE9-8857DE66C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30177587-C79D-4A90-A944-20788B010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81866E9-C823-4215-90BB-A721DC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22135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E1F738A-0BE5-4FA9-B540-336C3A565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76CB98E-3141-4F65-B926-E15D0AB9E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5F4F394A-0DF6-45FF-B756-44BDEB2788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98C28DA8-3CA7-43C4-A656-3D21AEC7A0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C9291399-AA9E-43EF-BB8B-DC95E238AE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F9991EAB-050B-4327-9E65-C37AA8019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E0E8438D-2F35-4AEC-9F68-A2E08A7A8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D04F203E-CB6F-4484-A7C5-81D2281FE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91929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08DDA4D-583D-428C-BDAA-9E32A3C8E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339B3C29-B301-405F-984D-366C6711C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159B72DE-065A-4C9C-B810-0D02C9EBA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0396F0AE-69AD-4317-8FB1-FCCB429BE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15203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31FC5D5F-D1E6-4B9D-90C0-965F4F5C3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9E161F2B-CE24-472B-BDF1-F72CA79D8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CA9BFDE-B36E-4D01-9BED-EA8E70291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88742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22D0D8B-2397-4AF1-93B5-B64E82B2B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7E358F2-2291-4520-ADA8-EBB734D8B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E3AC6125-247C-4772-A0A9-22401A5DDE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C4DBFEC-4E00-4916-8B90-B2B7E0BD6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2D7CDE5-459E-4A4B-8DEC-E1CAD6EE8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86A0D66-3828-49F3-B766-D3DED1599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59152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7A0E7D5-930F-4966-B9E1-1A92483CB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31ABBC19-06F3-44B9-9C5C-B414835406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8C200AC-32CE-4147-A8F9-5B4C36ABD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66DC5EE-9DBF-40E7-9600-0CD44787C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60CC5ABC-F3DD-4D92-9082-D725069E5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C59965C-8F0D-4637-ACEF-FEE87A9AD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93714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9A96E078-59C7-4C96-8949-624A8FB4D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505E3A5E-B498-4BBB-8E2B-9D82DA8E1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FD02CD0-FEAA-4840-A501-0F0061A75C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DD618-A17D-401F-A6F0-509098C0310C}" type="datetimeFigureOut">
              <a:rPr lang="he-IL" smtClean="0"/>
              <a:t>כ"ג/אלול/תשפ"ד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1044296-675A-48B9-9D65-EAAA4AEC99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1630664-2A52-42EC-89FD-EE2A939739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53E20-3F80-43FF-9AB4-FA05D35A207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90680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0926-1014-24.5344185">
            <a:hlinkClick r:id="" action="ppaction://media"/>
            <a:extLst>
              <a:ext uri="{FF2B5EF4-FFF2-40B4-BE49-F238E27FC236}">
                <a16:creationId xmlns:a16="http://schemas.microsoft.com/office/drawing/2014/main" id="{C681AEFB-07F9-4357-8C7C-8912E907D60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464"/>
                </p14:media>
              </p:ext>
            </p:extLst>
          </p:nvPr>
        </p:nvPicPr>
        <p:blipFill rotWithShape="1">
          <a:blip r:embed="rId4"/>
          <a:srcRect l="23523" t="11475" r="15206" b="17045"/>
          <a:stretch/>
        </p:blipFill>
        <p:spPr>
          <a:xfrm>
            <a:off x="541696" y="312634"/>
            <a:ext cx="10204860" cy="663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098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מסך רחב</PresentationFormat>
  <Paragraphs>0</Paragraphs>
  <Slides>1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ערכת נושא Office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User</dc:creator>
  <cp:lastModifiedBy>User</cp:lastModifiedBy>
  <cp:revision>2</cp:revision>
  <dcterms:created xsi:type="dcterms:W3CDTF">2024-09-26T10:40:54Z</dcterms:created>
  <dcterms:modified xsi:type="dcterms:W3CDTF">2024-09-26T11:03:55Z</dcterms:modified>
</cp:coreProperties>
</file>

<file path=docProps/thumbnail.jpeg>
</file>